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4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7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1"/>
    <p:sldMasterId id="2147483674" r:id="rId2"/>
    <p:sldMasterId id="2147483666" r:id="rId3"/>
    <p:sldMasterId id="2147483679" r:id="rId4"/>
    <p:sldMasterId id="2147483684" r:id="rId5"/>
    <p:sldMasterId id="2147483689" r:id="rId6"/>
    <p:sldMasterId id="2147483695" r:id="rId7"/>
    <p:sldMasterId id="2147483701" r:id="rId8"/>
  </p:sldMasterIdLst>
  <p:notesMasterIdLst>
    <p:notesMasterId r:id="rId16"/>
  </p:notesMasterIdLst>
  <p:handoutMasterIdLst>
    <p:handoutMasterId r:id="rId17"/>
  </p:handoutMasterIdLst>
  <p:sldIdLst>
    <p:sldId id="259" r:id="rId9"/>
    <p:sldId id="324" r:id="rId10"/>
    <p:sldId id="316" r:id="rId11"/>
    <p:sldId id="318" r:id="rId12"/>
    <p:sldId id="325" r:id="rId13"/>
    <p:sldId id="327" r:id="rId14"/>
    <p:sldId id="326" r:id="rId1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64" autoAdjust="0"/>
    <p:restoredTop sz="94676" autoAdjust="0"/>
  </p:normalViewPr>
  <p:slideViewPr>
    <p:cSldViewPr>
      <p:cViewPr varScale="1">
        <p:scale>
          <a:sx n="118" d="100"/>
          <a:sy n="118" d="100"/>
        </p:scale>
        <p:origin x="-402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2" y="1295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8" d="100"/>
          <a:sy n="98" d="100"/>
        </p:scale>
        <p:origin x="-3564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CAE4A6-F24F-45A5-A86A-62DEA661657F}" type="datetimeFigureOut">
              <a:rPr lang="en-US" smtClean="0"/>
              <a:pPr/>
              <a:t>3/9/2012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F23911-93F6-49FD-914D-06A68CCE16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8238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F5E0E3-3267-4A6B-84AA-D60E629A7245}" type="datetimeFigureOut">
              <a:rPr lang="en-US" smtClean="0"/>
              <a:pPr/>
              <a:t>3/9/2012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A702E2-93E8-4C88-9B57-6CBB94974C3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104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A702E2-93E8-4C88-9B57-6CBB94974C32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DA565D-ABD3-45FA-AC01-1B6658CFC37F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DAED83-0219-4F0D-BE97-AE5B3D71383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DD1D5A-C4D4-4969-BC33-19EDF0D426DA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8607BA-0027-49A8-B283-32E4CA1FD98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68A010-6F6D-439F-A9EA-32FCA49597E0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6A225C-E831-46D5-8DB9-356F15AED36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E11B97-C9CE-4F0B-8E5C-D8C8B22D1CE7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16937A-5464-4134-A99A-51DDDB63261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7A15F5-B696-4969-8599-5EC50C2F494D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A94B19-B47E-4129-8A2D-E5D33C74F18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D18CD8-D219-416F-9010-E6AF668D6CC6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FE7B12-3FF8-46D0-8BD4-0FEAB6368AA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76D9BD-D340-439C-8DFE-7A14A7E97F6E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CB3950-72E5-4BA6-A60B-84F7712C3A5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362E8-9782-4647-BF52-1B49AC1C1E6D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187554-4E90-44E2-B3FC-9DC90415DA6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18AA80-CB9A-4555-B675-416EE44B2131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301A74-04AF-4DBE-A110-67D8FF42ECD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86079D-5716-43CA-8FD1-FA5A297D5E57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38171B-637B-4C66-ACA6-53CF19876A5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3958A5-3F1B-48C7-B6CE-EFDC3270B773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B7452F-D0CC-4072-961F-56F3BF32C50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e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.jpeg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7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5.jpe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21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image" Target="../media/image7.jpeg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theme" Target="../theme/theme7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 cstate="print">
            <a:lum/>
          </a:blip>
          <a:srcRect/>
          <a:stretch>
            <a:fillRect t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 cstate="print">
            <a:lum/>
          </a:blip>
          <a:srcRect/>
          <a:stretch>
            <a:fillRect t="-3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 cstate="print">
            <a:lum/>
          </a:blip>
          <a:srcRect/>
          <a:stretch>
            <a:fillRect t="-4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6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6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7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7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0"/>
            <a:ext cx="82296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075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409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FCEE6781-820C-4086-AFEC-61B462F55050}" type="datetimeFigureOut">
              <a:rPr lang="en-US"/>
              <a:pPr>
                <a:defRPr/>
              </a:pPr>
              <a:t>3/9/2012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4C4B5429-9303-4F13-8A76-A0C57478C16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ctrTitle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/>
              <a:t>Practical Information Security Practices – Boot Camp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Networking Review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8382000" cy="4906963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dirty="0" smtClean="0"/>
              <a:t>Microsoft Baseline Security Analyzer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First version in Aug 2004</a:t>
            </a:r>
            <a:endParaRPr lang="en-US" dirty="0" smtClean="0"/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Tool used to inspect state of Windows machine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Checks for missing security updates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Checks several windows settings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Inspects user accounts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Gives advice on how to improve system security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Tool was developed after wave of Windows attacks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Download from Microsoft.com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Always ensure you have latest tool update</a:t>
            </a:r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72926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MBSA – Initial Screen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990600"/>
            <a:ext cx="8686800" cy="5135563"/>
          </a:xfrm>
        </p:spPr>
        <p:txBody>
          <a:bodyPr/>
          <a:lstStyle/>
          <a:p>
            <a:pPr lvl="1">
              <a:buFont typeface="Courier New" pitchFamily="49" charset="0"/>
              <a:buChar char="o"/>
            </a:pPr>
            <a:endParaRPr lang="en-US" dirty="0" smtClean="0"/>
          </a:p>
          <a:p>
            <a:pPr lvl="1">
              <a:buFont typeface="Courier New" pitchFamily="49" charset="0"/>
              <a:buChar char="o"/>
            </a:pPr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838200"/>
            <a:ext cx="7543800" cy="5375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- </a:t>
            </a:r>
            <a:r>
              <a:rPr lang="en-US" dirty="0" smtClean="0"/>
              <a:t>Interpreting Results</a:t>
            </a:r>
            <a:endParaRPr lang="en-US" dirty="0"/>
          </a:p>
        </p:txBody>
      </p:sp>
      <p:pic>
        <p:nvPicPr>
          <p:cNvPr id="2111" name="Picture 6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599" y="914400"/>
            <a:ext cx="7486481" cy="5336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MBSA Value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</p:spPr>
        <p:txBody>
          <a:bodyPr/>
          <a:lstStyle/>
          <a:p>
            <a:r>
              <a:rPr lang="en-US" dirty="0" smtClean="0"/>
              <a:t>Tells you what Microsoft Patches you need</a:t>
            </a:r>
          </a:p>
          <a:p>
            <a:r>
              <a:rPr lang="en-US" dirty="0" smtClean="0"/>
              <a:t>Highlights open accounts &amp; admins</a:t>
            </a:r>
          </a:p>
          <a:p>
            <a:r>
              <a:rPr lang="en-US" dirty="0" smtClean="0"/>
              <a:t>Shows accounts with weak passwords</a:t>
            </a:r>
          </a:p>
          <a:p>
            <a:r>
              <a:rPr lang="en-US" dirty="0" smtClean="0"/>
              <a:t>Additionally checks:</a:t>
            </a:r>
          </a:p>
          <a:p>
            <a:pPr lvl="1"/>
            <a:r>
              <a:rPr lang="en-US" dirty="0" smtClean="0"/>
              <a:t>Audit/Logging settings</a:t>
            </a:r>
          </a:p>
          <a:p>
            <a:pPr lvl="1"/>
            <a:r>
              <a:rPr lang="en-US" dirty="0" err="1" smtClean="0"/>
              <a:t>Unecessary</a:t>
            </a:r>
            <a:r>
              <a:rPr lang="en-US" dirty="0" smtClean="0"/>
              <a:t> Services</a:t>
            </a:r>
          </a:p>
          <a:p>
            <a:pPr lvl="1"/>
            <a:r>
              <a:rPr lang="en-US" dirty="0" smtClean="0"/>
              <a:t>Open File Shares</a:t>
            </a:r>
          </a:p>
          <a:p>
            <a:pPr lvl="1"/>
            <a:r>
              <a:rPr lang="en-US" dirty="0" smtClean="0"/>
              <a:t>If IIS Web server is installed</a:t>
            </a:r>
          </a:p>
          <a:p>
            <a:pPr lvl="1"/>
            <a:r>
              <a:rPr lang="en-US" dirty="0" smtClean="0"/>
              <a:t>If SQL server is installed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737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 Advice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613" y="1162050"/>
            <a:ext cx="8486775" cy="4533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5742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/>
          <a:lstStyle/>
          <a:p>
            <a:r>
              <a:rPr lang="en-US" dirty="0" smtClean="0"/>
              <a:t>Useful tool for Microsoft Systems</a:t>
            </a:r>
          </a:p>
          <a:p>
            <a:r>
              <a:rPr lang="en-US" dirty="0"/>
              <a:t>Price is in budget (free</a:t>
            </a:r>
            <a:r>
              <a:rPr lang="en-US" dirty="0" smtClean="0"/>
              <a:t>)</a:t>
            </a:r>
          </a:p>
          <a:p>
            <a:r>
              <a:rPr lang="en-US" dirty="0" smtClean="0"/>
              <a:t>Run periodically (e.g. monthly) to protect system</a:t>
            </a:r>
            <a:endParaRPr lang="en-US" dirty="0"/>
          </a:p>
          <a:p>
            <a:r>
              <a:rPr lang="en-US" dirty="0" smtClean="0"/>
              <a:t>Losing favor to tools with broader support such as: 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Secunia</a:t>
            </a:r>
            <a:r>
              <a:rPr lang="en-US" dirty="0" smtClean="0"/>
              <a:t> PSI (highly recommend)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err="1" smtClean="0"/>
              <a:t>Shavlik</a:t>
            </a:r>
            <a:r>
              <a:rPr lang="en-US" dirty="0" smtClean="0"/>
              <a:t> – good for servers and large environment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082592"/>
      </p:ext>
    </p:extLst>
  </p:cSld>
  <p:clrMapOvr>
    <a:masterClrMapping/>
  </p:clrMapOvr>
</p:sld>
</file>

<file path=ppt/theme/theme1.xml><?xml version="1.0" encoding="utf-8"?>
<a:theme xmlns:a="http://schemas.openxmlformats.org/drawingml/2006/main" name="ULM with 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ULM with graphic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ULM filler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ULM artistic with 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ULM artistic with ULM graphic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ULM artistic fill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ULM artistic filler with transparent log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Blank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5887</TotalTime>
  <Words>164</Words>
  <Application>Microsoft Office PowerPoint</Application>
  <PresentationFormat>On-screen Show (4:3)</PresentationFormat>
  <Paragraphs>36</Paragraphs>
  <Slides>7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8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ULM with logo</vt:lpstr>
      <vt:lpstr>ULM with graphic</vt:lpstr>
      <vt:lpstr>ULM filler slides</vt:lpstr>
      <vt:lpstr>ULM artistic with logo</vt:lpstr>
      <vt:lpstr>ULM artistic with ULM graphic</vt:lpstr>
      <vt:lpstr>ULM artistic filler</vt:lpstr>
      <vt:lpstr>ULM artistic filler with transparent logo</vt:lpstr>
      <vt:lpstr>Blank Master</vt:lpstr>
      <vt:lpstr>Practical Information Security Practices – Boot Camp   Networking Review</vt:lpstr>
      <vt:lpstr>Overview</vt:lpstr>
      <vt:lpstr>MBSA – Initial Screen</vt:lpstr>
      <vt:lpstr>Demo - Interpreting Results</vt:lpstr>
      <vt:lpstr>MBSA Value</vt:lpstr>
      <vt:lpstr>Issue Advice</vt:lpstr>
      <vt:lpstr>Recap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Robin L. Evans</dc:creator>
  <cp:lastModifiedBy>Erik Tomasi</cp:lastModifiedBy>
  <cp:revision>119</cp:revision>
  <dcterms:created xsi:type="dcterms:W3CDTF">2008-05-21T14:50:03Z</dcterms:created>
  <dcterms:modified xsi:type="dcterms:W3CDTF">2012-03-09T06:29:52Z</dcterms:modified>
</cp:coreProperties>
</file>

<file path=docProps/thumbnail.jpeg>
</file>